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61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49B"/>
    <a:srgbClr val="0C26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1348"/>
    <p:restoredTop sz="86438"/>
  </p:normalViewPr>
  <p:slideViewPr>
    <p:cSldViewPr snapToGrid="0">
      <p:cViewPr varScale="1">
        <p:scale>
          <a:sx n="109" d="100"/>
          <a:sy n="109" d="100"/>
        </p:scale>
        <p:origin x="21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432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2EBAB-B98C-A045-8336-3E11C7226FE1}" type="datetimeFigureOut">
              <a:rPr lang="en-US" smtClean="0"/>
              <a:t>8/1/25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F61B7-8D4E-5942-8AD3-36BB799E2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98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F61B7-8D4E-5942-8AD3-36BB799E21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77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2F61B7-8D4E-5942-8AD3-36BB799E21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24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854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E918D-C130-5C82-FF66-EF8C42901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892301"/>
            <a:ext cx="9144000" cy="1981199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4F894-BD54-BF7D-38CD-F71C1217A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038601"/>
            <a:ext cx="9144000" cy="863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28941F-70A5-4F80-A638-9A51DAD9F4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4006"/>
          <a:stretch/>
        </p:blipFill>
        <p:spPr>
          <a:xfrm>
            <a:off x="3660435" y="1054907"/>
            <a:ext cx="4871130" cy="446548"/>
          </a:xfrm>
          <a:prstGeom prst="rect">
            <a:avLst/>
          </a:prstGeom>
        </p:spPr>
      </p:pic>
      <p:pic>
        <p:nvPicPr>
          <p:cNvPr id="11" name="Picture 10" descr="A logo with white text&#10;&#10;AI-generated content may be incorrect.">
            <a:extLst>
              <a:ext uri="{FF2B5EF4-FFF2-40B4-BE49-F238E27FC236}">
                <a16:creationId xmlns:a16="http://schemas.microsoft.com/office/drawing/2014/main" id="{46FAB954-B730-B666-8719-1A29CA971E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50000"/>
          <a:stretch/>
        </p:blipFill>
        <p:spPr>
          <a:xfrm>
            <a:off x="5543549" y="5441573"/>
            <a:ext cx="1104900" cy="108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6DE7E-95CA-E4C9-E99A-714AFBEBA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175" y="457200"/>
            <a:ext cx="33718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0894A7-9A5E-C6C7-8D46-A049D7C95D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3A4313-1172-A0C9-FD3B-8AF4F68A6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151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CA02E-D8D1-D102-97BE-A626CD46E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B9BDEC-D357-C54B-62D9-1EE39C55E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8200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366DFD-4286-A439-B496-C7911D3F3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4E0449-3F85-D663-4D75-8B05F5DB6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847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rgbClr val="0854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444F894-BD54-BF7D-38CD-F71C1217A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57324"/>
            <a:ext cx="9144000" cy="355758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CF1BF9-3228-D1A0-1511-95FEBC2436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4006"/>
          <a:stretch/>
        </p:blipFill>
        <p:spPr>
          <a:xfrm>
            <a:off x="3832436" y="5779561"/>
            <a:ext cx="4527127" cy="41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2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18A42-6904-478B-5DA7-C8A5CBE28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3590F-2FB3-3D50-C425-7337D3A34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752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3240E-C302-8AC4-9DDB-6AA7F1CF5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090BB-EE41-C5E1-BD8B-DAA161ECF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016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7780F-AD68-38B2-57A2-6DDA528BE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5B115-D057-B0CA-8D39-37CB21CC02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2878"/>
            <a:ext cx="5181600" cy="5014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9918F5-4290-7CD3-97A9-17846C8F3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2878"/>
            <a:ext cx="5181600" cy="5014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954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ED54-37DA-E9F9-6113-9106A7DA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038" y="365125"/>
            <a:ext cx="991235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987BD-2D3E-BDB8-CC06-BA690C3B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71990-338B-DC0A-F045-B61026923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6F68FA-A722-8720-6F53-27FBDF439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F0E3E8-CA21-1EA1-F8A2-414FEDF19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722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25960-C26C-BC10-C898-6E240DD41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579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521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8E46D-321E-C748-184D-8233A2DFC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888" y="457200"/>
            <a:ext cx="33861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EB73E-741F-32DD-E136-DD3C0ADCF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6DB57-2960-CD09-D180-126353C25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318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3DFC3B-0A83-B153-6B82-901A731EA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591" y="287544"/>
            <a:ext cx="10539509" cy="622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39504-F319-4269-83B5-054526349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2704" y="1127857"/>
            <a:ext cx="11389396" cy="4868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963401-443E-A18C-2589-7392E4F46971}"/>
              </a:ext>
            </a:extLst>
          </p:cNvPr>
          <p:cNvSpPr/>
          <p:nvPr userDrawn="1"/>
        </p:nvSpPr>
        <p:spPr>
          <a:xfrm>
            <a:off x="0" y="6176963"/>
            <a:ext cx="12192000" cy="681037"/>
          </a:xfrm>
          <a:prstGeom prst="rect">
            <a:avLst/>
          </a:prstGeom>
          <a:solidFill>
            <a:srgbClr val="08549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7E9C81E-786F-FA8B-3820-0473210DF27F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05647" y="6397383"/>
            <a:ext cx="2832652" cy="249273"/>
          </a:xfrm>
          <a:prstGeom prst="rect">
            <a:avLst/>
          </a:prstGeom>
        </p:spPr>
      </p:pic>
      <p:pic>
        <p:nvPicPr>
          <p:cNvPr id="13" name="Picture 12" descr="A black and white sign with white text&#10;&#10;AI-generated content may be incorrect.">
            <a:extLst>
              <a:ext uri="{FF2B5EF4-FFF2-40B4-BE49-F238E27FC236}">
                <a16:creationId xmlns:a16="http://schemas.microsoft.com/office/drawing/2014/main" id="{2C9AB8F0-3188-388B-A0FD-286F8D7BB5F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305261" y="6207275"/>
            <a:ext cx="4780722" cy="650725"/>
          </a:xfrm>
          <a:prstGeom prst="rect">
            <a:avLst/>
          </a:prstGeom>
        </p:spPr>
      </p:pic>
      <p:pic>
        <p:nvPicPr>
          <p:cNvPr id="18" name="Picture 17" descr="A logo with white text&#10;&#10;AI-generated content may be incorrect.">
            <a:extLst>
              <a:ext uri="{FF2B5EF4-FFF2-40B4-BE49-F238E27FC236}">
                <a16:creationId xmlns:a16="http://schemas.microsoft.com/office/drawing/2014/main" id="{1592B581-C364-650C-01BF-1D89B11C9DCD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rcRect r="48561"/>
          <a:stretch/>
        </p:blipFill>
        <p:spPr>
          <a:xfrm>
            <a:off x="305647" y="109379"/>
            <a:ext cx="649936" cy="622666"/>
          </a:xfrm>
          <a:prstGeom prst="rect">
            <a:avLst/>
          </a:prstGeom>
        </p:spPr>
      </p:pic>
      <p:pic>
        <p:nvPicPr>
          <p:cNvPr id="22" name="Picture 8">
            <a:extLst>
              <a:ext uri="{FF2B5EF4-FFF2-40B4-BE49-F238E27FC236}">
                <a16:creationId xmlns:a16="http://schemas.microsoft.com/office/drawing/2014/main" id="{48595190-8009-215B-4D7B-91ECFF11DC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86"/>
          <a:stretch/>
        </p:blipFill>
        <p:spPr bwMode="auto">
          <a:xfrm>
            <a:off x="332704" y="259170"/>
            <a:ext cx="736383" cy="71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5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8549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A00B5-6130-726C-F514-C0FA49D60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F69F1E-468D-3A89-BE05-31DB5B2257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8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4548D96-7ECF-9343-FAF9-347281A88E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3DA3D7-7375-4D92-47D6-DAFB881FA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E1A4D-D83D-D549-6A1E-9EC99EF6E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02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CEC2EF-8442-50F4-260F-B44F840A2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53B4E7-2EE4-A31E-C30E-F986F46546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76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4469A3-F15C-C927-F3A1-F00B777D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03A81F-C7D8-36CB-BB4F-654FEC4A5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61535"/>
            <a:ext cx="5181600" cy="501542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09DF04-46FB-0E48-55F5-A977D3A39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1535"/>
            <a:ext cx="5181600" cy="501542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21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FAC99B0-96AA-96D4-A383-69E7423DB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656C91-3C18-D5EC-94BD-EFBCAA3AA5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EE87F8D-7257-00C2-8133-B367FE3E63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9BE13A4-E04F-C952-AB60-D6D9CAEADD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B2E4B8B-520A-7273-B2B8-960CD1918E4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0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UNY Custom Blue" id="{309B4644-A3FD-8145-966E-C24E882CE75B}" vid="{7445309E-71D7-CF4C-B3BC-E77926B882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Date xmlns="4e7bcfce-77a8-4988-9e80-653870a432fe" xsi:nil="true"/>
    <TaxCatchAll xmlns="89f1edda-2329-4ca6-a13b-f9ff7dc56677" xsi:nil="true"/>
    <lcf76f155ced4ddcb4097134ff3c332f xmlns="4e7bcfce-77a8-4988-9e80-653870a432f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D053188D0D446828F5E7FE4924DB1" ma:contentTypeVersion="13" ma:contentTypeDescription="Create a new document." ma:contentTypeScope="" ma:versionID="f026706e663d41d6bf6e131786747f3f">
  <xsd:schema xmlns:xsd="http://www.w3.org/2001/XMLSchema" xmlns:xs="http://www.w3.org/2001/XMLSchema" xmlns:p="http://schemas.microsoft.com/office/2006/metadata/properties" xmlns:ns2="4e7bcfce-77a8-4988-9e80-653870a432fe" xmlns:ns3="89f1edda-2329-4ca6-a13b-f9ff7dc56677" targetNamespace="http://schemas.microsoft.com/office/2006/metadata/properties" ma:root="true" ma:fieldsID="dfd4b71605440a4bb44876832d15619d" ns2:_="" ns3:_="">
    <xsd:import namespace="4e7bcfce-77a8-4988-9e80-653870a432fe"/>
    <xsd:import namespace="89f1edda-2329-4ca6-a13b-f9ff7dc566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resentationDat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bcfce-77a8-4988-9e80-653870a43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84558b3-4b7e-402e-a6c9-1417db9941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PresentationDate" ma:index="19" nillable="true" ma:displayName="Use Date" ma:description="The date this was presented." ma:format="DateOnly" ma:internalName="PresentationDate">
      <xsd:simpleType>
        <xsd:restriction base="dms:DateTim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f1edda-2329-4ca6-a13b-f9ff7dc5667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9c82120-2756-4c5c-892b-49e99997fc47}" ma:internalName="TaxCatchAll" ma:showField="CatchAllData" ma:web="89f1edda-2329-4ca6-a13b-f9ff7dc566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E2E4E7-E4F5-4D9D-99BB-9E22C6EE01EE}">
  <ds:schemaRefs>
    <ds:schemaRef ds:uri="4e7bcfce-77a8-4988-9e80-653870a432fe"/>
    <ds:schemaRef ds:uri="http://schemas.microsoft.com/office/2006/documentManagement/types"/>
    <ds:schemaRef ds:uri="89f1edda-2329-4ca6-a13b-f9ff7dc56677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57159F1-C155-4B2E-A7B8-EA53237B4E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CE5CB-275A-401D-BC2F-032338D875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7bcfce-77a8-4988-9e80-653870a432fe"/>
    <ds:schemaRef ds:uri="89f1edda-2329-4ca6-a13b-f9ff7dc566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2</Words>
  <Application>Microsoft Macintosh PowerPoint</Application>
  <PresentationFormat>Widescreen</PresentationFormat>
  <Paragraphs>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State University of New York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Transfer and Articulation Template</dc:title>
  <dc:subject/>
  <dc:creator>State University of New York | Office of Transfer and Articulation</dc:creator>
  <cp:keywords/>
  <dc:description/>
  <cp:lastModifiedBy>Hanford, Thomas</cp:lastModifiedBy>
  <cp:revision>4</cp:revision>
  <dcterms:created xsi:type="dcterms:W3CDTF">2024-10-17T00:10:19Z</dcterms:created>
  <dcterms:modified xsi:type="dcterms:W3CDTF">2025-08-01T18:17:56Z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0x010100EA4D053188D0D446828F5E7FE4924DB1</vt:lpwstr>
  </property>
</Properties>
</file>